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1" autoAdjust="0"/>
    <p:restoredTop sz="94660"/>
  </p:normalViewPr>
  <p:slideViewPr>
    <p:cSldViewPr snapToGrid="0">
      <p:cViewPr varScale="1">
        <p:scale>
          <a:sx n="54" d="100"/>
          <a:sy n="54" d="100"/>
        </p:scale>
        <p:origin x="58" y="7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720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69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265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120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91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649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555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9779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47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148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047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5A24F-7058-46CD-A33B-3B9CE48D0653}" type="datetimeFigureOut">
              <a:rPr lang="cs-CZ" smtClean="0"/>
              <a:t>12.11.2020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61F2F-1839-4F82-8070-13B0C645FB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990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Jak se přihlásit na</a:t>
            </a:r>
            <a:br>
              <a:rPr lang="cs-CZ" dirty="0" smtClean="0"/>
            </a:br>
            <a:r>
              <a:rPr lang="cs-CZ" dirty="0" smtClean="0"/>
              <a:t>Den otevřených dveří</a:t>
            </a:r>
            <a:br>
              <a:rPr lang="cs-CZ" dirty="0" smtClean="0"/>
            </a:br>
            <a:r>
              <a:rPr lang="cs-CZ" dirty="0" smtClean="0"/>
              <a:t>SPŠ Otrokovice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5344886"/>
            <a:ext cx="9144000" cy="478971"/>
          </a:xfrm>
        </p:spPr>
        <p:txBody>
          <a:bodyPr/>
          <a:lstStyle/>
          <a:p>
            <a:pPr algn="r"/>
            <a:r>
              <a:rPr lang="cs-CZ" dirty="0" smtClean="0"/>
              <a:t>Ing. Jan Řezník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246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Registrace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Registraci jste provedli zadáním svého kontaktního emailu na našich webových stránkách.</a:t>
            </a:r>
          </a:p>
          <a:p>
            <a:r>
              <a:rPr lang="cs-CZ" dirty="0" smtClean="0"/>
              <a:t>Na tento email vám dojde pozvánka do MS </a:t>
            </a:r>
            <a:r>
              <a:rPr lang="cs-CZ" dirty="0" err="1" smtClean="0"/>
              <a:t>Teams</a:t>
            </a:r>
            <a:r>
              <a:rPr lang="cs-CZ" dirty="0" smtClean="0"/>
              <a:t> prostředí SPŠ Otrokovice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054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Pro stávající uživatele MS </a:t>
            </a:r>
            <a:r>
              <a:rPr lang="cs-CZ" dirty="0" err="1" smtClean="0"/>
              <a:t>Teams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Pokud již MS </a:t>
            </a:r>
            <a:r>
              <a:rPr lang="cs-CZ" dirty="0" err="1" smtClean="0"/>
              <a:t>Teams</a:t>
            </a:r>
            <a:r>
              <a:rPr lang="cs-CZ" dirty="0" smtClean="0"/>
              <a:t> používáte, nebo máte účet od Microsoftu, stačí se přihlásit do prostředí Office 365 a spustit aplikaci MS </a:t>
            </a:r>
            <a:r>
              <a:rPr lang="cs-CZ" dirty="0" err="1" smtClean="0"/>
              <a:t>Teams</a:t>
            </a:r>
            <a:r>
              <a:rPr lang="cs-CZ" dirty="0" smtClean="0"/>
              <a:t>.</a:t>
            </a:r>
          </a:p>
          <a:p>
            <a:r>
              <a:rPr lang="cs-CZ" dirty="0" smtClean="0"/>
              <a:t>Vpravo nahoře potom vyberte Střední průmyslovou školu Otrokovice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Zobrazí se vám tým Den otevřených dveří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587" y="3395662"/>
            <a:ext cx="58388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7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/>
          <a:lstStyle/>
          <a:p>
            <a:r>
              <a:rPr lang="cs-CZ" dirty="0" smtClean="0"/>
              <a:t>3. Email pro první připojení nových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5543" y="797380"/>
            <a:ext cx="10515600" cy="533399"/>
          </a:xfrm>
        </p:spPr>
        <p:txBody>
          <a:bodyPr/>
          <a:lstStyle/>
          <a:p>
            <a:r>
              <a:rPr lang="cs-CZ" dirty="0" smtClean="0"/>
              <a:t>Pozor, může se nacházet ve složce Hromadné, nebo i spam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33" y="1330779"/>
            <a:ext cx="96202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7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/>
          <a:lstStyle/>
          <a:p>
            <a:r>
              <a:rPr lang="cs-CZ" dirty="0" smtClean="0"/>
              <a:t>4. Email pro první připojení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343" y="930731"/>
            <a:ext cx="10515600" cy="533399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Po klepnutí na tlačítko Open Microsoft </a:t>
            </a:r>
            <a:r>
              <a:rPr lang="cs-CZ" dirty="0" err="1" smtClean="0"/>
              <a:t>Teams</a:t>
            </a:r>
            <a:r>
              <a:rPr lang="cs-CZ" dirty="0" smtClean="0"/>
              <a:t> se objeví následující okno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970" y="1756001"/>
            <a:ext cx="5362575" cy="4086225"/>
          </a:xfrm>
          <a:prstGeom prst="rect">
            <a:avLst/>
          </a:prstGeo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729343" y="6036131"/>
            <a:ext cx="105156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Klepněte na tlačítko DALŠÍ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095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>
            <a:normAutofit/>
          </a:bodyPr>
          <a:lstStyle/>
          <a:p>
            <a:r>
              <a:rPr lang="cs-CZ" dirty="0" smtClean="0"/>
              <a:t>5. Vytvoření účtu Microsoft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343" y="930731"/>
            <a:ext cx="10515600" cy="1017812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Po klepnutí na tlačítko Další se vám vytvoří účet u Microsoftu</a:t>
            </a:r>
          </a:p>
          <a:p>
            <a:r>
              <a:rPr lang="cs-CZ" dirty="0" smtClean="0"/>
              <a:t>Vytvořte si heslo a zapamatujte si jej pro přihlášení – je to heslo vašeho nového účtu Microsoft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905" y="2203676"/>
            <a:ext cx="53244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5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>
            <a:normAutofit/>
          </a:bodyPr>
          <a:lstStyle/>
          <a:p>
            <a:r>
              <a:rPr lang="cs-CZ" dirty="0" smtClean="0"/>
              <a:t>5. Pár osobních údajů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343" y="930731"/>
            <a:ext cx="10515600" cy="1017812"/>
          </a:xfrm>
        </p:spPr>
        <p:txBody>
          <a:bodyPr>
            <a:normAutofit/>
          </a:bodyPr>
          <a:lstStyle/>
          <a:p>
            <a:r>
              <a:rPr lang="cs-CZ" dirty="0" smtClean="0"/>
              <a:t>Tyto údaje potřebuje Microsoft pro vytvoření účtu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005" y="1439637"/>
            <a:ext cx="52482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>
            <a:normAutofit/>
          </a:bodyPr>
          <a:lstStyle/>
          <a:p>
            <a:r>
              <a:rPr lang="cs-CZ" dirty="0" smtClean="0"/>
              <a:t>5. Ověření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343" y="930731"/>
            <a:ext cx="10515600" cy="1017812"/>
          </a:xfrm>
        </p:spPr>
        <p:txBody>
          <a:bodyPr>
            <a:normAutofit/>
          </a:bodyPr>
          <a:lstStyle/>
          <a:p>
            <a:r>
              <a:rPr lang="cs-CZ" dirty="0" smtClean="0"/>
              <a:t>Do emailu jste dostali od Microsoftu ověřovací kód – ten zadejte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58" y="2232931"/>
            <a:ext cx="6233136" cy="327524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731" y="1948543"/>
            <a:ext cx="3984212" cy="4747302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9" name="Přímá spojnice se šipkou 8"/>
          <p:cNvCxnSpPr/>
          <p:nvPr/>
        </p:nvCxnSpPr>
        <p:spPr>
          <a:xfrm flipV="1">
            <a:off x="4386943" y="4484914"/>
            <a:ext cx="3069771" cy="43543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>
            <a:normAutofit/>
          </a:bodyPr>
          <a:lstStyle/>
          <a:p>
            <a:r>
              <a:rPr lang="cs-CZ" dirty="0" smtClean="0"/>
              <a:t>5. Kontrola oprávnění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343" y="930731"/>
            <a:ext cx="4357007" cy="4769982"/>
          </a:xfrm>
        </p:spPr>
        <p:txBody>
          <a:bodyPr>
            <a:normAutofit/>
          </a:bodyPr>
          <a:lstStyle/>
          <a:p>
            <a:r>
              <a:rPr lang="cs-CZ" dirty="0" smtClean="0"/>
              <a:t>Nyní jste již u nás</a:t>
            </a:r>
          </a:p>
          <a:p>
            <a:r>
              <a:rPr lang="cs-CZ" dirty="0" smtClean="0"/>
              <a:t>Jen nám musíte dovolit číst některé údaje</a:t>
            </a:r>
          </a:p>
          <a:p>
            <a:endParaRPr lang="cs-CZ" dirty="0"/>
          </a:p>
          <a:p>
            <a:r>
              <a:rPr lang="cs-CZ" dirty="0" smtClean="0"/>
              <a:t>Klepněte na přijmout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275" y="0"/>
            <a:ext cx="4160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458" y="98427"/>
            <a:ext cx="10515600" cy="832304"/>
          </a:xfrm>
        </p:spPr>
        <p:txBody>
          <a:bodyPr>
            <a:normAutofit/>
          </a:bodyPr>
          <a:lstStyle/>
          <a:p>
            <a:r>
              <a:rPr lang="cs-CZ" dirty="0" smtClean="0"/>
              <a:t>5. Spuštění aplikace </a:t>
            </a:r>
            <a:r>
              <a:rPr lang="cs-CZ" dirty="0" err="1" smtClean="0"/>
              <a:t>Teams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343" y="930731"/>
            <a:ext cx="11100707" cy="1169532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rgbClr val="0070C0"/>
                </a:solidFill>
              </a:rPr>
              <a:t>Aplikaci si můžete nainstalovat</a:t>
            </a:r>
          </a:p>
          <a:p>
            <a:r>
              <a:rPr lang="cs-CZ" u="sng" dirty="0" smtClean="0">
                <a:solidFill>
                  <a:srgbClr val="FF0000"/>
                </a:solidFill>
              </a:rPr>
              <a:t>Pokud ji instalovat nechcete je možné ji spustit ve webovém prohlížeči</a:t>
            </a:r>
            <a:endParaRPr lang="cs-CZ" u="sng" dirty="0">
              <a:solidFill>
                <a:srgbClr val="FF000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312" y="2238374"/>
            <a:ext cx="9477375" cy="4467225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3071813" y="5729288"/>
            <a:ext cx="1257300" cy="3857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10129838" y="5757863"/>
            <a:ext cx="1128712" cy="32861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4329113" y="5572125"/>
            <a:ext cx="2514600" cy="67151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6958013" y="5600700"/>
            <a:ext cx="3057525" cy="628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0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No a to je vše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Již se nacházíte v prostředí MS </a:t>
            </a:r>
            <a:r>
              <a:rPr lang="cs-CZ" dirty="0" err="1" smtClean="0"/>
              <a:t>Teams</a:t>
            </a:r>
            <a:r>
              <a:rPr lang="cs-CZ" dirty="0" smtClean="0"/>
              <a:t> a to přímo v týmu Den otevřených dveří, kde vpravo vidíte základní informace.</a:t>
            </a:r>
          </a:p>
          <a:p>
            <a:r>
              <a:rPr lang="cs-CZ" dirty="0" smtClean="0"/>
              <a:t>Po levé straně jsou jednotlivé kanály tohoto týmu – viz základní informace</a:t>
            </a:r>
          </a:p>
          <a:p>
            <a:endParaRPr lang="cs-CZ" dirty="0"/>
          </a:p>
          <a:p>
            <a:r>
              <a:rPr lang="cs-CZ" dirty="0" smtClean="0"/>
              <a:t>Při opětovném spuštění se již jen přihlásíte. Samozřejmě že můžete použít původní odkaz (modré tlačítko Open Microsoft </a:t>
            </a:r>
            <a:r>
              <a:rPr lang="cs-CZ" dirty="0" err="1" smtClean="0"/>
              <a:t>Teams</a:t>
            </a:r>
            <a:r>
              <a:rPr lang="cs-CZ" dirty="0" smtClean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78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281</Words>
  <Application>Microsoft Office PowerPoint</Application>
  <PresentationFormat>Širokoúhlá obrazovka</PresentationFormat>
  <Paragraphs>38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Motiv Office</vt:lpstr>
      <vt:lpstr>Jak se přihlásit na Den otevřených dveří SPŠ Otrokovice</vt:lpstr>
      <vt:lpstr>1. Registrace</vt:lpstr>
      <vt:lpstr>2. Pro stávající uživatele MS Teams</vt:lpstr>
      <vt:lpstr>3. Email pro první připojení nových uživatelů</vt:lpstr>
      <vt:lpstr>4. Email pro první připojení</vt:lpstr>
      <vt:lpstr>5. Vytvoření účtu Microsoft</vt:lpstr>
      <vt:lpstr>5. Pár osobních údajů</vt:lpstr>
      <vt:lpstr>5. Ověření</vt:lpstr>
      <vt:lpstr>5. Kontrola oprávnění</vt:lpstr>
      <vt:lpstr>5. Spuštění aplikace Teams</vt:lpstr>
      <vt:lpstr>No a to je vše</vt:lpstr>
    </vt:vector>
  </TitlesOfParts>
  <Company>SPŠ Otrokovice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Řezník Jan</dc:creator>
  <cp:lastModifiedBy>Řezník Jan</cp:lastModifiedBy>
  <cp:revision>7</cp:revision>
  <dcterms:created xsi:type="dcterms:W3CDTF">2020-11-12T14:52:35Z</dcterms:created>
  <dcterms:modified xsi:type="dcterms:W3CDTF">2020-11-12T15:42:17Z</dcterms:modified>
</cp:coreProperties>
</file>